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CC99"/>
    <a:srgbClr val="0066CC"/>
    <a:srgbClr val="000000"/>
    <a:srgbClr val="6666FF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36" y="2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5106-1AE3-47F0-A189-0933D0051B6B}" type="datetimeFigureOut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B8334-446F-4D70-BC38-390FED6C82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595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5106-1AE3-47F0-A189-0933D0051B6B}" type="datetimeFigureOut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B8334-446F-4D70-BC38-390FED6C82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657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5106-1AE3-47F0-A189-0933D0051B6B}" type="datetimeFigureOut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B8334-446F-4D70-BC38-390FED6C82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110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5106-1AE3-47F0-A189-0933D0051B6B}" type="datetimeFigureOut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B8334-446F-4D70-BC38-390FED6C82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256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5106-1AE3-47F0-A189-0933D0051B6B}" type="datetimeFigureOut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B8334-446F-4D70-BC38-390FED6C82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40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5106-1AE3-47F0-A189-0933D0051B6B}" type="datetimeFigureOut">
              <a:rPr lang="en-US" smtClean="0"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B8334-446F-4D70-BC38-390FED6C82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37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5106-1AE3-47F0-A189-0933D0051B6B}" type="datetimeFigureOut">
              <a:rPr lang="en-US" smtClean="0"/>
              <a:t>9/14/2015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B8334-446F-4D70-BC38-390FED6C82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174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5106-1AE3-47F0-A189-0933D0051B6B}" type="datetimeFigureOut">
              <a:rPr lang="en-US" smtClean="0"/>
              <a:t>9/14/2015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B8334-446F-4D70-BC38-390FED6C82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245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5106-1AE3-47F0-A189-0933D0051B6B}" type="datetimeFigureOut">
              <a:rPr lang="en-US" smtClean="0"/>
              <a:t>9/14/2015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B8334-446F-4D70-BC38-390FED6C82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551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5106-1AE3-47F0-A189-0933D0051B6B}" type="datetimeFigureOut">
              <a:rPr lang="en-US" smtClean="0"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B8334-446F-4D70-BC38-390FED6C82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484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5106-1AE3-47F0-A189-0933D0051B6B}" type="datetimeFigureOut">
              <a:rPr lang="en-US" smtClean="0"/>
              <a:t>9/14/2015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B8334-446F-4D70-BC38-390FED6C82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278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55106-1AE3-47F0-A189-0933D0051B6B}" type="datetimeFigureOut">
              <a:rPr lang="en-US" smtClean="0"/>
              <a:t>9/14/2015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B8334-446F-4D70-BC38-390FED6C82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234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209800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rgbClr val="002060"/>
                </a:solidFill>
                <a:latin typeface="Bernard MT Condensed" panose="02050806060905020404" pitchFamily="18" charset="0"/>
              </a:rPr>
              <a:t>Sagittarius</a:t>
            </a:r>
            <a:endParaRPr lang="en-US" sz="7200" dirty="0">
              <a:solidFill>
                <a:srgbClr val="002060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Bernard MT Condensed" panose="02050806060905020404" pitchFamily="18" charset="0"/>
              </a:rPr>
              <a:t>By: Kindall Sellers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ernard MT Condensed" panose="02050806060905020404" pitchFamily="18" charset="0"/>
              </a:rPr>
              <a:t>Lily Blais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Bernard MT Condensed" panose="02050806060905020404" pitchFamily="18" charset="0"/>
              </a:rPr>
              <a:t>Jared Eddy</a:t>
            </a:r>
            <a:endParaRPr lang="en-US" sz="2800" dirty="0">
              <a:solidFill>
                <a:schemeClr val="bg1"/>
              </a:solidFill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60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Elephant" panose="02020904090505020303" pitchFamily="18" charset="0"/>
              </a:rPr>
              <a:t>History of Sagittarius</a:t>
            </a:r>
            <a:endParaRPr lang="en-US" dirty="0">
              <a:solidFill>
                <a:schemeClr val="bg1"/>
              </a:solidFill>
              <a:latin typeface="Elephant" panose="0202090409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Its name is Latin for the archer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Represented as a centaur (half human, half horse)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Astrology: as of 2002 December 18- January 18</a:t>
            </a:r>
          </a:p>
          <a:p>
            <a:r>
              <a:rPr lang="en-US" sz="2400" b="0" i="0" dirty="0" smtClean="0">
                <a:solidFill>
                  <a:schemeClr val="bg1"/>
                </a:solidFill>
                <a:effectLst/>
                <a:latin typeface="Elephant" panose="02020904090505020303" pitchFamily="18" charset="0"/>
              </a:rPr>
              <a:t>lies between </a:t>
            </a:r>
            <a:r>
              <a:rPr lang="en-US" sz="24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Scorpius</a:t>
            </a:r>
            <a:r>
              <a:rPr lang="en-US" sz="2400" b="0" i="0" dirty="0" smtClean="0">
                <a:solidFill>
                  <a:schemeClr val="bg1"/>
                </a:solidFill>
                <a:effectLst/>
                <a:latin typeface="Elephant" panose="02020904090505020303" pitchFamily="18" charset="0"/>
              </a:rPr>
              <a:t> and Ophiuchus to the west and Capricornus to the east.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Brightest stars form a teapot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Sagittarius contains nebulae and star clusters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Elephant" panose="02020904090505020303" pitchFamily="18" charset="0"/>
              </a:rPr>
              <a:t>The </a:t>
            </a:r>
            <a:r>
              <a:rPr lang="en-US" sz="2400" b="0" i="0" dirty="0" smtClean="0">
                <a:solidFill>
                  <a:schemeClr val="bg1"/>
                </a:solidFill>
                <a:effectLst/>
                <a:latin typeface="Elephant" panose="02020904090505020303" pitchFamily="18" charset="0"/>
              </a:rPr>
              <a:t>Babylonians identified it as the god Nergal</a:t>
            </a:r>
            <a:endParaRPr lang="en-US" sz="2400" dirty="0" smtClean="0">
              <a:solidFill>
                <a:schemeClr val="bg1"/>
              </a:solidFill>
              <a:latin typeface="Elephant" panose="02020904090505020303" pitchFamily="18" charset="0"/>
            </a:endParaRPr>
          </a:p>
          <a:p>
            <a:endParaRPr lang="en-US" sz="2400" dirty="0" smtClean="0">
              <a:solidFill>
                <a:schemeClr val="accent2">
                  <a:lumMod val="60000"/>
                  <a:lumOff val="40000"/>
                </a:schemeClr>
              </a:solidFill>
              <a:latin typeface="Elephant" panose="02020904090505020303" pitchFamily="18" charset="0"/>
            </a:endParaRPr>
          </a:p>
          <a:p>
            <a:endParaRPr lang="en-US" sz="2400" dirty="0">
              <a:solidFill>
                <a:schemeClr val="accent2">
                  <a:lumMod val="60000"/>
                  <a:lumOff val="40000"/>
                </a:schemeClr>
              </a:solidFill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49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Elephant" panose="02020904090505020303" pitchFamily="18" charset="0"/>
              </a:rPr>
              <a:t>Interesting Objects</a:t>
            </a:r>
            <a:endParaRPr lang="en-US" dirty="0">
              <a:solidFill>
                <a:schemeClr val="accent4">
                  <a:lumMod val="60000"/>
                  <a:lumOff val="40000"/>
                </a:schemeClr>
              </a:solidFill>
              <a:latin typeface="Elephant" panose="0202090409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Elephant" panose="02020904090505020303" pitchFamily="18" charset="0"/>
              </a:rPr>
              <a:t>Nebulae</a:t>
            </a:r>
          </a:p>
          <a:p>
            <a:pPr lvl="1"/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Elephant" panose="02020904090505020303" pitchFamily="18" charset="0"/>
              </a:rPr>
              <a:t>Lagoon Nebula (M8)</a:t>
            </a:r>
          </a:p>
          <a:p>
            <a:pPr lvl="1"/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Elephant" panose="02020904090505020303" pitchFamily="18" charset="0"/>
              </a:rPr>
              <a:t>Omega Nebula (M17)</a:t>
            </a:r>
          </a:p>
          <a:p>
            <a:pPr lvl="1"/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Elephant" panose="02020904090505020303" pitchFamily="18" charset="0"/>
              </a:rPr>
              <a:t>Trifid Nebula (M20)</a:t>
            </a:r>
          </a:p>
          <a:p>
            <a:pPr lvl="1"/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Elephant" panose="02020904090505020303" pitchFamily="18" charset="0"/>
              </a:rPr>
              <a:t>NGC 6445-Planetary Nebula</a:t>
            </a:r>
          </a:p>
          <a:p>
            <a:pPr lvl="1"/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Elephant" panose="02020904090505020303" pitchFamily="18" charset="0"/>
              </a:rPr>
              <a:t>Small Sagittarius Cloud (M24)</a:t>
            </a:r>
            <a:endParaRPr lang="en-US" sz="2400" dirty="0">
              <a:solidFill>
                <a:schemeClr val="accent4">
                  <a:lumMod val="40000"/>
                  <a:lumOff val="60000"/>
                </a:schemeClr>
              </a:solidFill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92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Stars and Types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Kaus</a:t>
            </a:r>
            <a:r>
              <a:rPr lang="en-US" dirty="0" smtClean="0">
                <a:solidFill>
                  <a:schemeClr val="bg1"/>
                </a:solidFill>
              </a:rPr>
              <a:t> Australis (Epsilon </a:t>
            </a:r>
            <a:r>
              <a:rPr lang="en-US" dirty="0" err="1" smtClean="0">
                <a:solidFill>
                  <a:schemeClr val="bg1"/>
                </a:solidFill>
              </a:rPr>
              <a:t>Sagittarii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Kaus</a:t>
            </a:r>
            <a:r>
              <a:rPr lang="en-US" dirty="0" smtClean="0">
                <a:solidFill>
                  <a:schemeClr val="bg1"/>
                </a:solidFill>
              </a:rPr>
              <a:t> Media (Delta </a:t>
            </a:r>
            <a:r>
              <a:rPr lang="en-US" dirty="0" err="1" smtClean="0">
                <a:solidFill>
                  <a:schemeClr val="bg1"/>
                </a:solidFill>
              </a:rPr>
              <a:t>Sagittarii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Kaus</a:t>
            </a:r>
            <a:r>
              <a:rPr lang="en-US" dirty="0" smtClean="0">
                <a:solidFill>
                  <a:schemeClr val="bg1"/>
                </a:solidFill>
              </a:rPr>
              <a:t> Borealis (Lambda </a:t>
            </a:r>
            <a:r>
              <a:rPr lang="en-US" dirty="0" err="1" smtClean="0">
                <a:solidFill>
                  <a:schemeClr val="bg1"/>
                </a:solidFill>
              </a:rPr>
              <a:t>Sagittarii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Nunki (Epsilon </a:t>
            </a:r>
            <a:r>
              <a:rPr lang="en-US" dirty="0" err="1" smtClean="0">
                <a:solidFill>
                  <a:schemeClr val="bg1"/>
                </a:solidFill>
              </a:rPr>
              <a:t>Sagittarii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dirty="0" err="1" smtClean="0">
                <a:solidFill>
                  <a:schemeClr val="bg1"/>
                </a:solidFill>
              </a:rPr>
              <a:t>Rukbat</a:t>
            </a:r>
            <a:r>
              <a:rPr lang="en-US" dirty="0" smtClean="0">
                <a:solidFill>
                  <a:schemeClr val="bg1"/>
                </a:solidFill>
              </a:rPr>
              <a:t> (Alpha </a:t>
            </a:r>
            <a:r>
              <a:rPr lang="en-US" dirty="0" err="1" smtClean="0">
                <a:solidFill>
                  <a:schemeClr val="bg1"/>
                </a:solidFill>
              </a:rPr>
              <a:t>Sagittarii</a:t>
            </a:r>
            <a:r>
              <a:rPr lang="en-US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2496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99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Sagittarius</vt:lpstr>
      <vt:lpstr>History of Sagittarius</vt:lpstr>
      <vt:lpstr>Interesting Objects</vt:lpstr>
      <vt:lpstr>Stars and Types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Debra</dc:creator>
  <cp:lastModifiedBy>Jared</cp:lastModifiedBy>
  <cp:revision>10</cp:revision>
  <dcterms:created xsi:type="dcterms:W3CDTF">2015-09-13T22:15:52Z</dcterms:created>
  <dcterms:modified xsi:type="dcterms:W3CDTF">2015-09-15T01:31:00Z</dcterms:modified>
</cp:coreProperties>
</file>